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92500" cy="3048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3238500" cy="2794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1155700" y="3124200"/>
            <a:ext cx="2540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 flipV="1">
            <a:off x="1536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1530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7" name=""/>
          <p:cNvCxnSpPr/>
          <p:nvPr/>
        </p:nvCxnSpPr>
        <p:spPr>
          <a:xfrm flipV="1">
            <a:off x="1790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1784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9" name=""/>
          <p:cNvCxnSpPr/>
          <p:nvPr/>
        </p:nvCxnSpPr>
        <p:spPr>
          <a:xfrm flipV="1">
            <a:off x="2044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2038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1" name=""/>
          <p:cNvCxnSpPr/>
          <p:nvPr/>
        </p:nvCxnSpPr>
        <p:spPr>
          <a:xfrm flipV="1">
            <a:off x="2298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2292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3" name=""/>
          <p:cNvCxnSpPr/>
          <p:nvPr/>
        </p:nvCxnSpPr>
        <p:spPr>
          <a:xfrm flipV="1">
            <a:off x="2552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2546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5" name=""/>
          <p:cNvCxnSpPr/>
          <p:nvPr/>
        </p:nvCxnSpPr>
        <p:spPr>
          <a:xfrm flipV="1">
            <a:off x="2806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2800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7" name=""/>
          <p:cNvCxnSpPr/>
          <p:nvPr/>
        </p:nvCxnSpPr>
        <p:spPr>
          <a:xfrm flipV="1">
            <a:off x="3060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3054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 flipV="1">
            <a:off x="3314700" y="3082925"/>
            <a:ext cx="0" cy="82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3308350" y="3082925"/>
            <a:ext cx="12700" cy="82550"/>
          </a:xfrm>
          <a:custGeom>
            <a:pathLst>
              <a:path w="12700" h="82550">
                <a:moveTo>
                  <a:pt x="0" y="82550"/>
                </a:moveTo>
                <a:lnTo>
                  <a:pt x="0" y="0"/>
                </a:lnTo>
                <a:lnTo>
                  <a:pt x="12700" y="0"/>
                </a:lnTo>
                <a:lnTo>
                  <a:pt x="12700" y="82550"/>
                </a:lnTo>
                <a:lnTo>
                  <a:pt x="0" y="8255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3237077" y="3136900"/>
            <a:ext cx="4092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time</a:t>
            </a:r>
          </a:p>
        </p:txBody>
      </p:sp>
      <p:cxnSp>
        <p:nvCxnSpPr>
          <p:cNvPr id="22" name=""/>
          <p:cNvCxnSpPr/>
          <p:nvPr/>
        </p:nvCxnSpPr>
        <p:spPr>
          <a:xfrm flipV="1">
            <a:off x="1282700" y="711200"/>
            <a:ext cx="0" cy="2540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 flipH="1">
            <a:off x="1241425" y="2870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1241425" y="2863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5" name=""/>
          <p:cNvCxnSpPr/>
          <p:nvPr/>
        </p:nvCxnSpPr>
        <p:spPr>
          <a:xfrm flipH="1">
            <a:off x="1241425" y="2616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1241425" y="2609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7" name=""/>
          <p:cNvCxnSpPr/>
          <p:nvPr/>
        </p:nvCxnSpPr>
        <p:spPr>
          <a:xfrm flipH="1">
            <a:off x="1241425" y="2362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1241425" y="2355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9" name=""/>
          <p:cNvCxnSpPr/>
          <p:nvPr/>
        </p:nvCxnSpPr>
        <p:spPr>
          <a:xfrm flipH="1">
            <a:off x="1241425" y="2108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0" name=""/>
          <p:cNvSpPr/>
          <p:nvPr/>
        </p:nvSpPr>
        <p:spPr>
          <a:xfrm>
            <a:off x="1241425" y="2101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1" name=""/>
          <p:cNvCxnSpPr/>
          <p:nvPr/>
        </p:nvCxnSpPr>
        <p:spPr>
          <a:xfrm flipH="1">
            <a:off x="1241425" y="1854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1241425" y="1847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3" name=""/>
          <p:cNvCxnSpPr/>
          <p:nvPr/>
        </p:nvCxnSpPr>
        <p:spPr>
          <a:xfrm flipH="1">
            <a:off x="1241425" y="1600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1241425" y="1593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 flipH="1">
            <a:off x="1241425" y="1346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1241425" y="1339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7" name=""/>
          <p:cNvCxnSpPr/>
          <p:nvPr/>
        </p:nvCxnSpPr>
        <p:spPr>
          <a:xfrm flipH="1">
            <a:off x="1241425" y="1092200"/>
            <a:ext cx="8255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8" name=""/>
          <p:cNvSpPr/>
          <p:nvPr/>
        </p:nvSpPr>
        <p:spPr>
          <a:xfrm>
            <a:off x="1241425" y="1085850"/>
            <a:ext cx="82550" cy="12700"/>
          </a:xfrm>
          <a:custGeom>
            <a:pathLst>
              <a:path w="82550" h="12700">
                <a:moveTo>
                  <a:pt x="82550" y="12700"/>
                </a:moveTo>
                <a:lnTo>
                  <a:pt x="0" y="12700"/>
                </a:lnTo>
                <a:lnTo>
                  <a:pt x="0" y="0"/>
                </a:lnTo>
                <a:lnTo>
                  <a:pt x="82550" y="0"/>
                </a:lnTo>
                <a:lnTo>
                  <a:pt x="82550" y="1270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781507" y="850900"/>
            <a:ext cx="48849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effort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